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84" r:id="rId3"/>
    <p:sldId id="283" r:id="rId4"/>
    <p:sldId id="282" r:id="rId5"/>
    <p:sldId id="285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72E2D-65DB-A37B-5F55-3931A622D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F2305-7D97-215D-FFC1-E4F13F458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F125C-C29D-5AFF-3F85-7086E3B71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EFAA3-7E1D-7356-87ED-82A6CAE79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5A1CE-D42D-840E-8595-130F0617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77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809CB-49FB-D8AB-2B6F-A728D7A89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2F8D7-5C76-2748-E91E-D6B6FC0B5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BC9A8-B4A4-EDB7-1C74-447789D65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5DCFE-BFC7-21FD-6A4D-D90471349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1FBE6-BC5A-D7C3-C373-CF4D3122F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45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B6AA-9CD7-F5A3-CF20-4FC4AF080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521C-C60F-B116-4F75-C6EF45B65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BB21-C2FB-CF22-3FC3-47C10EEB1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E3B9E-0655-046C-43A7-6B2252F3E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4CE52-3560-2A33-7E57-D2AF59D54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294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F344E-5360-FC02-BC47-5CFC7F8FB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35CCD-38A8-6736-25BA-3CA16C69B8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AA038A-4DE6-40A2-4189-CAC25ED88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16AD2-CA49-CDC4-BB0C-275F5F21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1714B-12A2-B85B-BD7F-6363084F7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172B8-F901-2B74-2CD9-BDE362713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938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8C0A-D8DF-EC8A-C0C9-E661D89CA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00356-8109-EA5E-60C0-AAAA131A0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80D6C-E177-9FFC-A5A7-E59ACB6F8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EB5212-5858-AB30-4AF7-2AA7EED219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0B1C4-BB29-9CE2-F158-4F3EAB6FA6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3D40B2-0C4E-78EA-298D-23E39EED4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280F3D-F27C-E703-F103-3BDFCDA23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E20084-F6FD-E85F-1B47-6A33AEBB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0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F44C4-824A-AFDE-9AAB-D854C392D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48979D-8DE9-4DC5-30E6-FAC0E1B8A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41308D-8E5C-93C7-1190-EF1FDA696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4CC18-4AA1-28B2-CA61-68E6945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96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D1757-1BDF-1CBD-22DB-29567EB1A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4F221A-1ED9-B569-0956-566A81B28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BDF1-8F6B-1744-F1E2-96D9701A8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855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F295-7444-0FCF-5CEC-839E0892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7D0C9-81D1-5D20-7EF1-CE535E828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219BE-EF6F-04A7-5FE6-E61059AB0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6C5BB-5336-102C-95E2-89D687EA2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1BEE3-EDD8-06AC-1092-79481F381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18D40-B535-3E76-A9C3-B1CA22B23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983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C282-6C8B-A288-019F-73C06EA79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97B6CD-0FFD-5368-4D30-A58162C2A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11F3D-A6A9-8190-6243-5EB2642CD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8844B-F744-BBE3-DF3A-B9A2FBEE5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6861B-7EF4-32A0-5945-EEBD5418D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A9BF6-B40D-0D8F-F1B4-8C68A1AD8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82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8099-F6A2-9ADD-3F20-B292D5D93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8C05D-C54C-3EB0-6FB7-C9473B429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8D77-7218-925A-1929-61DE5A5F3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5F6AF-F335-7830-910F-FB62C5C91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1A9D0-9F3B-872F-09FA-8FC15495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55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C3C8DE-34FD-F09C-521A-6D4C3E5B4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D187B5-BC99-3377-7A63-F97AB6660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AB234-7729-F0D8-55F8-B226F375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BAC6D-FD6A-B485-52D2-9E6DC5276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FEC3A-F5E4-1E5E-7971-4BCFE975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343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Media Placeholder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05079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media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noProof="0" dirty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9672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0C54B-DAC5-4E5F-AB06-A39F9F57F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5561-1F43-3650-725C-C5B0C7E90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FE522-4BEF-E6DF-3152-AECB6D6E15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BC7AC-35DD-4ED4-B59E-ED326F184F2D}" type="datetimeFigureOut">
              <a:rPr lang="en-GB" smtClean="0"/>
              <a:t>16/02/2023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0673-FA1A-0CFF-1A3B-2D8F7595AB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EFA88-CAAF-3D98-12AB-23277575C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A1C23-D254-4846-9E89-6AB7B5714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93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 rot="21203500" flipH="1">
            <a:off x="5097306" y="816575"/>
            <a:ext cx="2185252" cy="492443"/>
          </a:xfrm>
          <a:custGeom>
            <a:avLst/>
            <a:gdLst>
              <a:gd name="connsiteX0" fmla="*/ 0 w 3199945"/>
              <a:gd name="connsiteY0" fmla="*/ 0 h 400110"/>
              <a:gd name="connsiteX1" fmla="*/ 3199945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  <a:gd name="connsiteX0" fmla="*/ 0 w 3199945"/>
              <a:gd name="connsiteY0" fmla="*/ 0 h 400110"/>
              <a:gd name="connsiteX1" fmla="*/ 2778839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9945" h="400110">
                <a:moveTo>
                  <a:pt x="0" y="0"/>
                </a:moveTo>
                <a:lnTo>
                  <a:pt x="2778839" y="0"/>
                </a:lnTo>
                <a:lnTo>
                  <a:pt x="3199945" y="400110"/>
                </a:lnTo>
                <a:lnTo>
                  <a:pt x="0" y="4001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Statements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145049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-35611" y="2891703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-1" y="3709420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-35611" y="4486094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-35611" y="5676598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-35611" y="6459940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60422" y="1692595"/>
            <a:ext cx="12102798" cy="5229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en-US" sz="2400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"I'm worried about my kid," a mum said.</a:t>
            </a:r>
            <a:endParaRPr lang="fr-FR" sz="3200" dirty="0">
              <a:solidFill>
                <a:srgbClr val="00030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mum said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(that)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worried about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kid.</a:t>
            </a:r>
            <a:endParaRPr lang="fr-FR" sz="32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en-US" sz="2400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We all work for the common good of our community," said the civil activist.</a:t>
            </a:r>
            <a:endParaRPr lang="fr-FR" sz="3200" dirty="0">
              <a:solidFill>
                <a:srgbClr val="00030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civil activist said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(that)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worked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the common good of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their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community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en-US" sz="2400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"I'm trying to finish this assignment as soon as possible," Jane told her mum.</a:t>
            </a:r>
            <a:endParaRPr lang="fr-FR" sz="3200" dirty="0">
              <a:solidFill>
                <a:srgbClr val="00030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Jane told her mum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(that)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 trying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finish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 as soon as possible.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en-US" sz="2400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"I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spent considerable time </a:t>
            </a:r>
            <a:r>
              <a:rPr lang="en-US" sz="2400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online volunteering last year," Hamid told the press. </a:t>
            </a:r>
            <a:endParaRPr lang="fr-FR" sz="3200" dirty="0">
              <a:solidFill>
                <a:srgbClr val="00030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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Hamid told the press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(that)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 spent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considerable time in online volunteering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previous year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en-US" sz="2400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"Many youths have grown pessimistic about the future of politics," an activist said.</a:t>
            </a:r>
            <a:endParaRPr lang="fr-FR" sz="3200" dirty="0">
              <a:solidFill>
                <a:srgbClr val="00030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activist said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(that)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many youths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 grown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pessimistic about the future of politics.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en-US" sz="2400" dirty="0">
                <a:solidFill>
                  <a:srgbClr val="0003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I'll see you now," the boss told his employees. </a:t>
            </a:r>
            <a:endParaRPr lang="fr-FR" sz="3200" dirty="0">
              <a:solidFill>
                <a:srgbClr val="00030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boss told his employees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(that)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would see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E4EFF8-4DE7-9B38-5869-F8C873B73CA6}"/>
              </a:ext>
            </a:extLst>
          </p:cNvPr>
          <p:cNvGrpSpPr/>
          <p:nvPr/>
        </p:nvGrpSpPr>
        <p:grpSpPr>
          <a:xfrm>
            <a:off x="7283287" y="490376"/>
            <a:ext cx="3262715" cy="679038"/>
            <a:chOff x="7283287" y="490376"/>
            <a:chExt cx="3262715" cy="679038"/>
          </a:xfrm>
        </p:grpSpPr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E05042D5-989E-F811-F604-72DCA303B6DA}"/>
                </a:ext>
              </a:extLst>
            </p:cNvPr>
            <p:cNvSpPr/>
            <p:nvPr/>
          </p:nvSpPr>
          <p:spPr>
            <a:xfrm rot="21265660">
              <a:off x="7283287" y="566344"/>
              <a:ext cx="3092636" cy="60307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B16A97-FC03-3826-5DF1-293078FF4378}"/>
                </a:ext>
              </a:extLst>
            </p:cNvPr>
            <p:cNvSpPr txBox="1"/>
            <p:nvPr/>
          </p:nvSpPr>
          <p:spPr>
            <a:xfrm rot="21232143">
              <a:off x="7298518" y="490376"/>
              <a:ext cx="3247484" cy="52322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Reported</a:t>
              </a:r>
              <a:r>
                <a:rPr lang="fr-FR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Speech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0E31D2-F26C-6394-248E-8F2CC768267D}"/>
              </a:ext>
            </a:extLst>
          </p:cNvPr>
          <p:cNvGrpSpPr/>
          <p:nvPr/>
        </p:nvGrpSpPr>
        <p:grpSpPr>
          <a:xfrm>
            <a:off x="-112594" y="357287"/>
            <a:ext cx="4927911" cy="1570645"/>
            <a:chOff x="-112594" y="357287"/>
            <a:chExt cx="4927911" cy="1570645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58750D79-00D7-DB3F-D0BF-817F873E986A}"/>
                </a:ext>
              </a:extLst>
            </p:cNvPr>
            <p:cNvSpPr/>
            <p:nvPr/>
          </p:nvSpPr>
          <p:spPr>
            <a:xfrm rot="21265660">
              <a:off x="-59019" y="535572"/>
              <a:ext cx="4539670" cy="139236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DFFDB8A2-D202-135D-127F-EC02FB9CBF3F}"/>
                </a:ext>
              </a:extLst>
            </p:cNvPr>
            <p:cNvSpPr/>
            <p:nvPr/>
          </p:nvSpPr>
          <p:spPr>
            <a:xfrm rot="21265660">
              <a:off x="-112594" y="357287"/>
              <a:ext cx="4927911" cy="1224073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1665" h="1156129">
                  <a:moveTo>
                    <a:pt x="113084" y="95388"/>
                  </a:moveTo>
                  <a:lnTo>
                    <a:pt x="4871665" y="0"/>
                  </a:lnTo>
                  <a:lnTo>
                    <a:pt x="4871665" y="1046944"/>
                  </a:lnTo>
                  <a:lnTo>
                    <a:pt x="0" y="1156129"/>
                  </a:lnTo>
                  <a:lnTo>
                    <a:pt x="113084" y="95388"/>
                  </a:lnTo>
                  <a:close/>
                </a:path>
              </a:pathLst>
            </a:custGeom>
            <a:gradFill>
              <a:gsLst>
                <a:gs pos="15000">
                  <a:schemeClr val="tx1"/>
                </a:gs>
                <a:gs pos="47000">
                  <a:schemeClr val="tx2"/>
                </a:gs>
              </a:gsLst>
              <a:lin ang="3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1A2A06B5-4C13-FDB9-C9B5-102DF633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975633" y="197441"/>
            <a:ext cx="4391191" cy="1325563"/>
          </a:xfrm>
          <a:noFill/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359973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" grpId="0" animBg="1"/>
      <p:bldP spid="26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15894" y="3058729"/>
            <a:ext cx="12307894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-64129" y="4130699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-76645" y="5269256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E4EFF8-4DE7-9B38-5869-F8C873B73CA6}"/>
              </a:ext>
            </a:extLst>
          </p:cNvPr>
          <p:cNvGrpSpPr/>
          <p:nvPr/>
        </p:nvGrpSpPr>
        <p:grpSpPr>
          <a:xfrm>
            <a:off x="7283287" y="490376"/>
            <a:ext cx="3262715" cy="679038"/>
            <a:chOff x="7283287" y="490376"/>
            <a:chExt cx="3262715" cy="679038"/>
          </a:xfrm>
        </p:grpSpPr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E05042D5-989E-F811-F604-72DCA303B6DA}"/>
                </a:ext>
              </a:extLst>
            </p:cNvPr>
            <p:cNvSpPr/>
            <p:nvPr/>
          </p:nvSpPr>
          <p:spPr>
            <a:xfrm rot="21265660">
              <a:off x="7283287" y="566344"/>
              <a:ext cx="3092636" cy="60307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B16A97-FC03-3826-5DF1-293078FF4378}"/>
                </a:ext>
              </a:extLst>
            </p:cNvPr>
            <p:cNvSpPr txBox="1"/>
            <p:nvPr/>
          </p:nvSpPr>
          <p:spPr>
            <a:xfrm rot="21232143">
              <a:off x="7298518" y="490376"/>
              <a:ext cx="3247484" cy="52322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Reported</a:t>
              </a:r>
              <a:r>
                <a:rPr lang="fr-FR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Speech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0E31D2-F26C-6394-248E-8F2CC768267D}"/>
              </a:ext>
            </a:extLst>
          </p:cNvPr>
          <p:cNvGrpSpPr/>
          <p:nvPr/>
        </p:nvGrpSpPr>
        <p:grpSpPr>
          <a:xfrm>
            <a:off x="-112594" y="357287"/>
            <a:ext cx="4927911" cy="1570645"/>
            <a:chOff x="-112594" y="357287"/>
            <a:chExt cx="4927911" cy="1570645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58750D79-00D7-DB3F-D0BF-817F873E986A}"/>
                </a:ext>
              </a:extLst>
            </p:cNvPr>
            <p:cNvSpPr/>
            <p:nvPr/>
          </p:nvSpPr>
          <p:spPr>
            <a:xfrm rot="21265660">
              <a:off x="-59019" y="535572"/>
              <a:ext cx="4539670" cy="139236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DFFDB8A2-D202-135D-127F-EC02FB9CBF3F}"/>
                </a:ext>
              </a:extLst>
            </p:cNvPr>
            <p:cNvSpPr/>
            <p:nvPr/>
          </p:nvSpPr>
          <p:spPr>
            <a:xfrm rot="21265660">
              <a:off x="-112594" y="357287"/>
              <a:ext cx="4927911" cy="1224073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1665" h="1156129">
                  <a:moveTo>
                    <a:pt x="113084" y="95388"/>
                  </a:moveTo>
                  <a:lnTo>
                    <a:pt x="4871665" y="0"/>
                  </a:lnTo>
                  <a:lnTo>
                    <a:pt x="4871665" y="1046944"/>
                  </a:lnTo>
                  <a:lnTo>
                    <a:pt x="0" y="1156129"/>
                  </a:lnTo>
                  <a:lnTo>
                    <a:pt x="113084" y="95388"/>
                  </a:lnTo>
                  <a:close/>
                </a:path>
              </a:pathLst>
            </a:custGeom>
            <a:gradFill>
              <a:gsLst>
                <a:gs pos="15000">
                  <a:schemeClr val="tx1"/>
                </a:gs>
                <a:gs pos="47000">
                  <a:schemeClr val="tx2"/>
                </a:gs>
              </a:gsLst>
              <a:lin ang="3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1A2A06B5-4C13-FDB9-C9B5-102DF633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975633" y="197441"/>
            <a:ext cx="4391191" cy="1325563"/>
          </a:xfrm>
          <a:noFill/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1409" y="2342581"/>
            <a:ext cx="121418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"What are you doing here?" the police asked her.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 </a:t>
            </a: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police wanted to know what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 doing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"How long will it take to get there?" Diego asked his teacher.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 </a:t>
            </a: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Diego wanted to know how long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would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 to get there. </a:t>
            </a:r>
            <a:endParaRPr lang="fr-FR" sz="2400" b="1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"Where did you spend your last summer holiday?" he asked her.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 </a:t>
            </a: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wanted to know where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 spent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previous summer holiday.</a:t>
            </a:r>
            <a:endParaRPr lang="fr-FR" sz="24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21203500" flipH="1">
            <a:off x="4713326" y="838744"/>
            <a:ext cx="2570512" cy="492443"/>
          </a:xfrm>
          <a:custGeom>
            <a:avLst/>
            <a:gdLst>
              <a:gd name="connsiteX0" fmla="*/ 0 w 3199945"/>
              <a:gd name="connsiteY0" fmla="*/ 0 h 400110"/>
              <a:gd name="connsiteX1" fmla="*/ 3199945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  <a:gd name="connsiteX0" fmla="*/ 0 w 3199945"/>
              <a:gd name="connsiteY0" fmla="*/ 0 h 400110"/>
              <a:gd name="connsiteX1" fmla="*/ 2778839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9945" h="400110">
                <a:moveTo>
                  <a:pt x="0" y="0"/>
                </a:moveTo>
                <a:lnTo>
                  <a:pt x="2778839" y="0"/>
                </a:lnTo>
                <a:lnTo>
                  <a:pt x="3199945" y="400110"/>
                </a:lnTo>
                <a:lnTo>
                  <a:pt x="0" y="400110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 Questions</a:t>
            </a:r>
          </a:p>
        </p:txBody>
      </p:sp>
    </p:spTree>
    <p:extLst>
      <p:ext uri="{BB962C8B-B14F-4D97-AF65-F5344CB8AC3E}">
        <p14:creationId xmlns:p14="http://schemas.microsoft.com/office/powerpoint/2010/main" val="65493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15894" y="2930393"/>
            <a:ext cx="12307894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-64129" y="4002363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-76645" y="5140920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E4EFF8-4DE7-9B38-5869-F8C873B73CA6}"/>
              </a:ext>
            </a:extLst>
          </p:cNvPr>
          <p:cNvGrpSpPr/>
          <p:nvPr/>
        </p:nvGrpSpPr>
        <p:grpSpPr>
          <a:xfrm>
            <a:off x="8422277" y="522460"/>
            <a:ext cx="3262715" cy="679038"/>
            <a:chOff x="7283287" y="490376"/>
            <a:chExt cx="3262715" cy="679038"/>
          </a:xfrm>
        </p:grpSpPr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E05042D5-989E-F811-F604-72DCA303B6DA}"/>
                </a:ext>
              </a:extLst>
            </p:cNvPr>
            <p:cNvSpPr/>
            <p:nvPr/>
          </p:nvSpPr>
          <p:spPr>
            <a:xfrm rot="21265660">
              <a:off x="7283287" y="566344"/>
              <a:ext cx="3092636" cy="60307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B16A97-FC03-3826-5DF1-293078FF4378}"/>
                </a:ext>
              </a:extLst>
            </p:cNvPr>
            <p:cNvSpPr txBox="1"/>
            <p:nvPr/>
          </p:nvSpPr>
          <p:spPr>
            <a:xfrm rot="21232143">
              <a:off x="7298518" y="490376"/>
              <a:ext cx="3247484" cy="52322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Reported</a:t>
              </a:r>
              <a:r>
                <a:rPr lang="fr-FR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Speech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0E31D2-F26C-6394-248E-8F2CC768267D}"/>
              </a:ext>
            </a:extLst>
          </p:cNvPr>
          <p:cNvGrpSpPr/>
          <p:nvPr/>
        </p:nvGrpSpPr>
        <p:grpSpPr>
          <a:xfrm>
            <a:off x="-112594" y="357287"/>
            <a:ext cx="4927911" cy="1570645"/>
            <a:chOff x="-112594" y="357287"/>
            <a:chExt cx="4927911" cy="1570645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58750D79-00D7-DB3F-D0BF-817F873E986A}"/>
                </a:ext>
              </a:extLst>
            </p:cNvPr>
            <p:cNvSpPr/>
            <p:nvPr/>
          </p:nvSpPr>
          <p:spPr>
            <a:xfrm rot="21265660">
              <a:off x="-59019" y="535572"/>
              <a:ext cx="4539670" cy="139236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DFFDB8A2-D202-135D-127F-EC02FB9CBF3F}"/>
                </a:ext>
              </a:extLst>
            </p:cNvPr>
            <p:cNvSpPr/>
            <p:nvPr/>
          </p:nvSpPr>
          <p:spPr>
            <a:xfrm rot="21265660">
              <a:off x="-112594" y="357287"/>
              <a:ext cx="4927911" cy="1224073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1665" h="1156129">
                  <a:moveTo>
                    <a:pt x="113084" y="95388"/>
                  </a:moveTo>
                  <a:lnTo>
                    <a:pt x="4871665" y="0"/>
                  </a:lnTo>
                  <a:lnTo>
                    <a:pt x="4871665" y="1046944"/>
                  </a:lnTo>
                  <a:lnTo>
                    <a:pt x="0" y="1156129"/>
                  </a:lnTo>
                  <a:lnTo>
                    <a:pt x="113084" y="95388"/>
                  </a:lnTo>
                  <a:close/>
                </a:path>
              </a:pathLst>
            </a:custGeom>
            <a:gradFill>
              <a:gsLst>
                <a:gs pos="15000">
                  <a:schemeClr val="tx1"/>
                </a:gs>
                <a:gs pos="47000">
                  <a:schemeClr val="tx2"/>
                </a:gs>
              </a:gsLst>
              <a:lin ang="3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1A2A06B5-4C13-FDB9-C9B5-102DF633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975633" y="197441"/>
            <a:ext cx="4391191" cy="1325563"/>
          </a:xfrm>
          <a:noFill/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19828" y="2244212"/>
            <a:ext cx="93523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"Can you do me a </a:t>
            </a:r>
            <a:r>
              <a:rPr lang="en-US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favour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please?" Sam asked his friend.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 asked his friend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he could do him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400" dirty="0" err="1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favour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"Do you usually revise alone?" they asked me.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asked </a:t>
            </a:r>
            <a:r>
              <a:rPr lang="en-US" sz="2400" u="sng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s/he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usually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revised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alone.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“Are you ready?" the judge asked the contestants. 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judge asked the contestants </a:t>
            </a:r>
            <a:r>
              <a:rPr lang="fr-FR" sz="2400" u="sng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were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ready</a:t>
            </a:r>
            <a:r>
              <a:rPr lang="fr-FR" sz="2400" u="sng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203500" flipH="1">
            <a:off x="5058858" y="916638"/>
            <a:ext cx="3366615" cy="492443"/>
          </a:xfrm>
          <a:custGeom>
            <a:avLst/>
            <a:gdLst>
              <a:gd name="connsiteX0" fmla="*/ 0 w 3199945"/>
              <a:gd name="connsiteY0" fmla="*/ 0 h 400110"/>
              <a:gd name="connsiteX1" fmla="*/ 3199945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  <a:gd name="connsiteX0" fmla="*/ 0 w 3199945"/>
              <a:gd name="connsiteY0" fmla="*/ 0 h 400110"/>
              <a:gd name="connsiteX1" fmla="*/ 2778839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9945" h="400110">
                <a:moveTo>
                  <a:pt x="0" y="0"/>
                </a:moveTo>
                <a:lnTo>
                  <a:pt x="2778839" y="0"/>
                </a:lnTo>
                <a:lnTo>
                  <a:pt x="3199945" y="400110"/>
                </a:lnTo>
                <a:lnTo>
                  <a:pt x="0" y="40011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fr-FR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/No Questions</a:t>
            </a:r>
          </a:p>
        </p:txBody>
      </p:sp>
    </p:spTree>
    <p:extLst>
      <p:ext uri="{BB962C8B-B14F-4D97-AF65-F5344CB8AC3E}">
        <p14:creationId xmlns:p14="http://schemas.microsoft.com/office/powerpoint/2010/main" val="362248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2760300"/>
            <a:ext cx="12307894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39249" y="3510843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-35611" y="4209861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0" y="4989089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39249" y="5708477"/>
            <a:ext cx="12263221" cy="418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E4EFF8-4DE7-9B38-5869-F8C873B73CA6}"/>
              </a:ext>
            </a:extLst>
          </p:cNvPr>
          <p:cNvGrpSpPr/>
          <p:nvPr/>
        </p:nvGrpSpPr>
        <p:grpSpPr>
          <a:xfrm>
            <a:off x="7415931" y="523291"/>
            <a:ext cx="3262715" cy="679038"/>
            <a:chOff x="7283287" y="490376"/>
            <a:chExt cx="3262715" cy="679038"/>
          </a:xfrm>
        </p:grpSpPr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E05042D5-989E-F811-F604-72DCA303B6DA}"/>
                </a:ext>
              </a:extLst>
            </p:cNvPr>
            <p:cNvSpPr/>
            <p:nvPr/>
          </p:nvSpPr>
          <p:spPr>
            <a:xfrm rot="21265660">
              <a:off x="7283287" y="566344"/>
              <a:ext cx="3092636" cy="60307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B16A97-FC03-3826-5DF1-293078FF4378}"/>
                </a:ext>
              </a:extLst>
            </p:cNvPr>
            <p:cNvSpPr txBox="1"/>
            <p:nvPr/>
          </p:nvSpPr>
          <p:spPr>
            <a:xfrm rot="21232143">
              <a:off x="7298518" y="490376"/>
              <a:ext cx="3247484" cy="52322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Reported</a:t>
              </a:r>
              <a:r>
                <a:rPr lang="fr-FR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Speech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0E31D2-F26C-6394-248E-8F2CC768267D}"/>
              </a:ext>
            </a:extLst>
          </p:cNvPr>
          <p:cNvGrpSpPr/>
          <p:nvPr/>
        </p:nvGrpSpPr>
        <p:grpSpPr>
          <a:xfrm>
            <a:off x="-112594" y="357287"/>
            <a:ext cx="4927911" cy="1570645"/>
            <a:chOff x="-112594" y="357287"/>
            <a:chExt cx="4927911" cy="1570645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58750D79-00D7-DB3F-D0BF-817F873E986A}"/>
                </a:ext>
              </a:extLst>
            </p:cNvPr>
            <p:cNvSpPr/>
            <p:nvPr/>
          </p:nvSpPr>
          <p:spPr>
            <a:xfrm rot="21265660">
              <a:off x="-59019" y="535572"/>
              <a:ext cx="4539670" cy="139236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DFFDB8A2-D202-135D-127F-EC02FB9CBF3F}"/>
                </a:ext>
              </a:extLst>
            </p:cNvPr>
            <p:cNvSpPr/>
            <p:nvPr/>
          </p:nvSpPr>
          <p:spPr>
            <a:xfrm rot="21265660">
              <a:off x="-112594" y="357287"/>
              <a:ext cx="4927911" cy="1224073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1665" h="1156129">
                  <a:moveTo>
                    <a:pt x="113084" y="95388"/>
                  </a:moveTo>
                  <a:lnTo>
                    <a:pt x="4871665" y="0"/>
                  </a:lnTo>
                  <a:lnTo>
                    <a:pt x="4871665" y="1046944"/>
                  </a:lnTo>
                  <a:lnTo>
                    <a:pt x="0" y="1156129"/>
                  </a:lnTo>
                  <a:lnTo>
                    <a:pt x="113084" y="95388"/>
                  </a:lnTo>
                  <a:close/>
                </a:path>
              </a:pathLst>
            </a:custGeom>
            <a:gradFill>
              <a:gsLst>
                <a:gs pos="15000">
                  <a:schemeClr val="tx1"/>
                </a:gs>
                <a:gs pos="47000">
                  <a:schemeClr val="tx2"/>
                </a:gs>
              </a:gsLst>
              <a:lin ang="3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1A2A06B5-4C13-FDB9-C9B5-102DF633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975633" y="197441"/>
            <a:ext cx="4391191" cy="1325563"/>
          </a:xfrm>
          <a:noFill/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97419" y="2354030"/>
            <a:ext cx="106058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"Obey the curfew!" the local authorities ordered the shop owners.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	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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local authorities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ordered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shop owners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obey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curfew.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"You should spare some time for voluntary work," he said.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advised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spare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time for voluntary work.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"Don't make noise, or else I'll tell your dad," she said.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warned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 to make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noise, or else she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tell my dad.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"I'm late. I'm sorry," he said.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apologized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being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"I'll buy you new laptops if you get good grades," he told his kids.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	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promised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buy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3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 laptops if they got good grades.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21203500" flipH="1">
            <a:off x="5415198" y="836428"/>
            <a:ext cx="2005348" cy="492443"/>
          </a:xfrm>
          <a:custGeom>
            <a:avLst/>
            <a:gdLst>
              <a:gd name="connsiteX0" fmla="*/ 0 w 3199945"/>
              <a:gd name="connsiteY0" fmla="*/ 0 h 400110"/>
              <a:gd name="connsiteX1" fmla="*/ 3199945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  <a:gd name="connsiteX0" fmla="*/ 0 w 3199945"/>
              <a:gd name="connsiteY0" fmla="*/ 0 h 400110"/>
              <a:gd name="connsiteX1" fmla="*/ 2778839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9945" h="400110">
                <a:moveTo>
                  <a:pt x="0" y="0"/>
                </a:moveTo>
                <a:lnTo>
                  <a:pt x="2778839" y="0"/>
                </a:lnTo>
                <a:lnTo>
                  <a:pt x="3199945" y="400110"/>
                </a:lnTo>
                <a:lnTo>
                  <a:pt x="0" y="40011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endParaRPr lang="fr-FR" sz="2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64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AE4EFF8-4DE7-9B38-5869-F8C873B73CA6}"/>
              </a:ext>
            </a:extLst>
          </p:cNvPr>
          <p:cNvGrpSpPr/>
          <p:nvPr/>
        </p:nvGrpSpPr>
        <p:grpSpPr>
          <a:xfrm>
            <a:off x="7415931" y="523291"/>
            <a:ext cx="3262715" cy="679038"/>
            <a:chOff x="7283287" y="490376"/>
            <a:chExt cx="3262715" cy="679038"/>
          </a:xfrm>
        </p:grpSpPr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E05042D5-989E-F811-F604-72DCA303B6DA}"/>
                </a:ext>
              </a:extLst>
            </p:cNvPr>
            <p:cNvSpPr/>
            <p:nvPr/>
          </p:nvSpPr>
          <p:spPr>
            <a:xfrm rot="21265660">
              <a:off x="7283287" y="566344"/>
              <a:ext cx="3092636" cy="60307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B16A97-FC03-3826-5DF1-293078FF4378}"/>
                </a:ext>
              </a:extLst>
            </p:cNvPr>
            <p:cNvSpPr txBox="1"/>
            <p:nvPr/>
          </p:nvSpPr>
          <p:spPr>
            <a:xfrm rot="21232143">
              <a:off x="7298518" y="490376"/>
              <a:ext cx="3247484" cy="52322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Reported</a:t>
              </a:r>
              <a:r>
                <a:rPr lang="fr-FR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Speech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0E31D2-F26C-6394-248E-8F2CC768267D}"/>
              </a:ext>
            </a:extLst>
          </p:cNvPr>
          <p:cNvGrpSpPr/>
          <p:nvPr/>
        </p:nvGrpSpPr>
        <p:grpSpPr>
          <a:xfrm>
            <a:off x="-112594" y="357287"/>
            <a:ext cx="4927911" cy="1570645"/>
            <a:chOff x="-112594" y="357287"/>
            <a:chExt cx="4927911" cy="1570645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58750D79-00D7-DB3F-D0BF-817F873E986A}"/>
                </a:ext>
              </a:extLst>
            </p:cNvPr>
            <p:cNvSpPr/>
            <p:nvPr/>
          </p:nvSpPr>
          <p:spPr>
            <a:xfrm rot="21265660">
              <a:off x="-59019" y="535572"/>
              <a:ext cx="4539670" cy="1392360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  <a:gd name="connsiteX0" fmla="*/ 113084 w 4983064"/>
                <a:gd name="connsiteY0" fmla="*/ 95388 h 1315075"/>
                <a:gd name="connsiteX1" fmla="*/ 4871665 w 4983064"/>
                <a:gd name="connsiteY1" fmla="*/ 0 h 1315075"/>
                <a:gd name="connsiteX2" fmla="*/ 4983064 w 4983064"/>
                <a:gd name="connsiteY2" fmla="*/ 1315075 h 1315075"/>
                <a:gd name="connsiteX3" fmla="*/ 0 w 4983064"/>
                <a:gd name="connsiteY3" fmla="*/ 1156129 h 1315075"/>
                <a:gd name="connsiteX4" fmla="*/ 113084 w 4983064"/>
                <a:gd name="connsiteY4" fmla="*/ 95388 h 1315075"/>
                <a:gd name="connsiteX0" fmla="*/ 113084 w 5074134"/>
                <a:gd name="connsiteY0" fmla="*/ 95388 h 1315075"/>
                <a:gd name="connsiteX1" fmla="*/ 4871665 w 5074134"/>
                <a:gd name="connsiteY1" fmla="*/ 0 h 1315075"/>
                <a:gd name="connsiteX2" fmla="*/ 4983064 w 5074134"/>
                <a:gd name="connsiteY2" fmla="*/ 1315075 h 1315075"/>
                <a:gd name="connsiteX3" fmla="*/ 0 w 5074134"/>
                <a:gd name="connsiteY3" fmla="*/ 1156129 h 1315075"/>
                <a:gd name="connsiteX4" fmla="*/ 113084 w 5074134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113084 w 5008528"/>
                <a:gd name="connsiteY0" fmla="*/ 95388 h 1315075"/>
                <a:gd name="connsiteX1" fmla="*/ 4871665 w 5008528"/>
                <a:gd name="connsiteY1" fmla="*/ 0 h 1315075"/>
                <a:gd name="connsiteX2" fmla="*/ 4983064 w 5008528"/>
                <a:gd name="connsiteY2" fmla="*/ 1315075 h 1315075"/>
                <a:gd name="connsiteX3" fmla="*/ 0 w 5008528"/>
                <a:gd name="connsiteY3" fmla="*/ 1156129 h 1315075"/>
                <a:gd name="connsiteX4" fmla="*/ 113084 w 5008528"/>
                <a:gd name="connsiteY4" fmla="*/ 95388 h 1315075"/>
                <a:gd name="connsiteX0" fmla="*/ 99373 w 4994817"/>
                <a:gd name="connsiteY0" fmla="*/ 95388 h 1315075"/>
                <a:gd name="connsiteX1" fmla="*/ 4857954 w 4994817"/>
                <a:gd name="connsiteY1" fmla="*/ 0 h 1315075"/>
                <a:gd name="connsiteX2" fmla="*/ 4969353 w 4994817"/>
                <a:gd name="connsiteY2" fmla="*/ 1315075 h 1315075"/>
                <a:gd name="connsiteX3" fmla="*/ 0 w 4994817"/>
                <a:gd name="connsiteY3" fmla="*/ 1035489 h 1315075"/>
                <a:gd name="connsiteX4" fmla="*/ 99373 w 4994817"/>
                <a:gd name="connsiteY4" fmla="*/ 95388 h 131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4817" h="1315075">
                  <a:moveTo>
                    <a:pt x="99373" y="95388"/>
                  </a:moveTo>
                  <a:lnTo>
                    <a:pt x="4857954" y="0"/>
                  </a:lnTo>
                  <a:cubicBezTo>
                    <a:pt x="4895087" y="438358"/>
                    <a:pt x="5056476" y="719663"/>
                    <a:pt x="4969353" y="1315075"/>
                  </a:cubicBezTo>
                  <a:cubicBezTo>
                    <a:pt x="3314760" y="1049500"/>
                    <a:pt x="1661021" y="1088471"/>
                    <a:pt x="0" y="1035489"/>
                  </a:cubicBezTo>
                  <a:lnTo>
                    <a:pt x="99373" y="953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DFFDB8A2-D202-135D-127F-EC02FB9CBF3F}"/>
                </a:ext>
              </a:extLst>
            </p:cNvPr>
            <p:cNvSpPr/>
            <p:nvPr/>
          </p:nvSpPr>
          <p:spPr>
            <a:xfrm rot="21265660">
              <a:off x="-112594" y="357287"/>
              <a:ext cx="4927911" cy="1224073"/>
            </a:xfrm>
            <a:custGeom>
              <a:avLst/>
              <a:gdLst>
                <a:gd name="connsiteX0" fmla="*/ 0 w 4972751"/>
                <a:gd name="connsiteY0" fmla="*/ 0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0 w 4972751"/>
                <a:gd name="connsiteY4" fmla="*/ 0 h 1046944"/>
                <a:gd name="connsiteX0" fmla="*/ 155079 w 4972751"/>
                <a:gd name="connsiteY0" fmla="*/ 64792 h 1046944"/>
                <a:gd name="connsiteX1" fmla="*/ 4972751 w 4972751"/>
                <a:gd name="connsiteY1" fmla="*/ 0 h 1046944"/>
                <a:gd name="connsiteX2" fmla="*/ 4972751 w 4972751"/>
                <a:gd name="connsiteY2" fmla="*/ 1046944 h 1046944"/>
                <a:gd name="connsiteX3" fmla="*/ 0 w 4972751"/>
                <a:gd name="connsiteY3" fmla="*/ 1046944 h 1046944"/>
                <a:gd name="connsiteX4" fmla="*/ 155079 w 4972751"/>
                <a:gd name="connsiteY4" fmla="*/ 64792 h 1046944"/>
                <a:gd name="connsiteX0" fmla="*/ 28196 w 4845868"/>
                <a:gd name="connsiteY0" fmla="*/ 64792 h 1146231"/>
                <a:gd name="connsiteX1" fmla="*/ 4845868 w 4845868"/>
                <a:gd name="connsiteY1" fmla="*/ 0 h 1146231"/>
                <a:gd name="connsiteX2" fmla="*/ 4845868 w 4845868"/>
                <a:gd name="connsiteY2" fmla="*/ 1046944 h 1146231"/>
                <a:gd name="connsiteX3" fmla="*/ 0 w 4845868"/>
                <a:gd name="connsiteY3" fmla="*/ 1146231 h 1146231"/>
                <a:gd name="connsiteX4" fmla="*/ 28196 w 4845868"/>
                <a:gd name="connsiteY4" fmla="*/ 64792 h 1146231"/>
                <a:gd name="connsiteX0" fmla="*/ 66291 w 4883963"/>
                <a:gd name="connsiteY0" fmla="*/ 64792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66291 w 4883963"/>
                <a:gd name="connsiteY4" fmla="*/ 64792 h 1154929"/>
                <a:gd name="connsiteX0" fmla="*/ 125382 w 4883963"/>
                <a:gd name="connsiteY0" fmla="*/ 95388 h 1154929"/>
                <a:gd name="connsiteX1" fmla="*/ 4883963 w 4883963"/>
                <a:gd name="connsiteY1" fmla="*/ 0 h 1154929"/>
                <a:gd name="connsiteX2" fmla="*/ 4883963 w 4883963"/>
                <a:gd name="connsiteY2" fmla="*/ 1046944 h 1154929"/>
                <a:gd name="connsiteX3" fmla="*/ 0 w 4883963"/>
                <a:gd name="connsiteY3" fmla="*/ 1154929 h 1154929"/>
                <a:gd name="connsiteX4" fmla="*/ 125382 w 4883963"/>
                <a:gd name="connsiteY4" fmla="*/ 95388 h 1154929"/>
                <a:gd name="connsiteX0" fmla="*/ 113084 w 4871665"/>
                <a:gd name="connsiteY0" fmla="*/ 95388 h 1156129"/>
                <a:gd name="connsiteX1" fmla="*/ 4871665 w 4871665"/>
                <a:gd name="connsiteY1" fmla="*/ 0 h 1156129"/>
                <a:gd name="connsiteX2" fmla="*/ 4871665 w 4871665"/>
                <a:gd name="connsiteY2" fmla="*/ 1046944 h 1156129"/>
                <a:gd name="connsiteX3" fmla="*/ 0 w 4871665"/>
                <a:gd name="connsiteY3" fmla="*/ 1156129 h 1156129"/>
                <a:gd name="connsiteX4" fmla="*/ 113084 w 4871665"/>
                <a:gd name="connsiteY4" fmla="*/ 95388 h 115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1665" h="1156129">
                  <a:moveTo>
                    <a:pt x="113084" y="95388"/>
                  </a:moveTo>
                  <a:lnTo>
                    <a:pt x="4871665" y="0"/>
                  </a:lnTo>
                  <a:lnTo>
                    <a:pt x="4871665" y="1046944"/>
                  </a:lnTo>
                  <a:lnTo>
                    <a:pt x="0" y="1156129"/>
                  </a:lnTo>
                  <a:lnTo>
                    <a:pt x="113084" y="95388"/>
                  </a:lnTo>
                  <a:close/>
                </a:path>
              </a:pathLst>
            </a:custGeom>
            <a:gradFill>
              <a:gsLst>
                <a:gs pos="15000">
                  <a:schemeClr val="tx1"/>
                </a:gs>
                <a:gs pos="47000">
                  <a:schemeClr val="tx2"/>
                </a:gs>
              </a:gsLst>
              <a:lin ang="3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1A2A06B5-4C13-FDB9-C9B5-102DF633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975633" y="197441"/>
            <a:ext cx="4391191" cy="1325563"/>
          </a:xfrm>
          <a:noFill/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</a:t>
            </a:r>
          </a:p>
        </p:txBody>
      </p:sp>
      <p:sp>
        <p:nvSpPr>
          <p:cNvPr id="15" name="TextBox 14"/>
          <p:cNvSpPr txBox="1"/>
          <p:nvPr/>
        </p:nvSpPr>
        <p:spPr>
          <a:xfrm rot="21203500" flipH="1">
            <a:off x="5415198" y="836428"/>
            <a:ext cx="2005348" cy="492443"/>
          </a:xfrm>
          <a:custGeom>
            <a:avLst/>
            <a:gdLst>
              <a:gd name="connsiteX0" fmla="*/ 0 w 3199945"/>
              <a:gd name="connsiteY0" fmla="*/ 0 h 400110"/>
              <a:gd name="connsiteX1" fmla="*/ 3199945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  <a:gd name="connsiteX0" fmla="*/ 0 w 3199945"/>
              <a:gd name="connsiteY0" fmla="*/ 0 h 400110"/>
              <a:gd name="connsiteX1" fmla="*/ 2778839 w 3199945"/>
              <a:gd name="connsiteY1" fmla="*/ 0 h 400110"/>
              <a:gd name="connsiteX2" fmla="*/ 3199945 w 3199945"/>
              <a:gd name="connsiteY2" fmla="*/ 400110 h 400110"/>
              <a:gd name="connsiteX3" fmla="*/ 0 w 3199945"/>
              <a:gd name="connsiteY3" fmla="*/ 400110 h 400110"/>
              <a:gd name="connsiteX4" fmla="*/ 0 w 3199945"/>
              <a:gd name="connsiteY4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9945" h="400110">
                <a:moveTo>
                  <a:pt x="0" y="0"/>
                </a:moveTo>
                <a:lnTo>
                  <a:pt x="2778839" y="0"/>
                </a:lnTo>
                <a:lnTo>
                  <a:pt x="3199945" y="400110"/>
                </a:lnTo>
                <a:lnTo>
                  <a:pt x="0" y="40011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18870" y="2258571"/>
          <a:ext cx="5666966" cy="359664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909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7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 Speech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Reported Speech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</a:t>
                      </a:r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fr-FR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</a:t>
                      </a:r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</a:t>
                      </a:r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perfect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</a:t>
                      </a:r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perfect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</a:t>
                      </a:r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should</a:t>
                      </a:r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must/have 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6131977" y="2287208"/>
          <a:ext cx="4969169" cy="365760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550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8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 Speech</a:t>
                      </a:r>
                      <a:endParaRPr lang="fr-FR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Reported Speech</a:t>
                      </a:r>
                      <a:endParaRPr lang="fr-FR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now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then</a:t>
                      </a:r>
                      <a:endParaRPr lang="fr-FR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today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yesterday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last….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here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03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</a:t>
                      </a:r>
                      <a:endParaRPr lang="fr-FR" sz="2400" dirty="0">
                        <a:solidFill>
                          <a:srgbClr val="0003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557899" y="1858461"/>
            <a:ext cx="1552074" cy="40011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2027" y="1882525"/>
            <a:ext cx="1922928" cy="40011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ADVERBIALS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31011" y="3076997"/>
            <a:ext cx="1823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perfect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14806" y="3446329"/>
            <a:ext cx="2255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12134" y="3853900"/>
            <a:ext cx="2060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fr-FR" dirty="0" err="1"/>
              <a:t>past</a:t>
            </a:r>
            <a:r>
              <a:rPr lang="fr-FR" dirty="0"/>
              <a:t> </a:t>
            </a:r>
            <a:r>
              <a:rPr lang="fr-FR" dirty="0" err="1"/>
              <a:t>perfect</a:t>
            </a:r>
            <a:endParaRPr lang="fr-FR" dirty="0"/>
          </a:p>
        </p:txBody>
      </p:sp>
      <p:sp>
        <p:nvSpPr>
          <p:cNvPr id="29" name="TextBox 28"/>
          <p:cNvSpPr txBox="1"/>
          <p:nvPr/>
        </p:nvSpPr>
        <p:spPr>
          <a:xfrm>
            <a:off x="3228361" y="5002210"/>
            <a:ext cx="2828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fr-FR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</a:t>
            </a:r>
            <a:r>
              <a:rPr lang="fr-FR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shoud</a:t>
            </a:r>
            <a:r>
              <a:rPr lang="fr-FR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endParaRPr lang="fr-FR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28361" y="5416896"/>
            <a:ext cx="2828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47397" y="3157207"/>
            <a:ext cx="156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560001" y="3623067"/>
            <a:ext cx="2720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previous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17965" y="4138154"/>
            <a:ext cx="2472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previous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47397" y="4604907"/>
            <a:ext cx="156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047397" y="5033947"/>
            <a:ext cx="156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047397" y="5509747"/>
            <a:ext cx="156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endParaRPr lang="fr-FR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12134" y="4387982"/>
            <a:ext cx="2060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fr-FR" dirty="0" err="1"/>
              <a:t>past</a:t>
            </a:r>
            <a:r>
              <a:rPr lang="fr-FR" dirty="0"/>
              <a:t> </a:t>
            </a:r>
            <a:r>
              <a:rPr lang="fr-FR" dirty="0" err="1"/>
              <a:t>perfect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526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24" grpId="0" animBg="1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08096" y="483070"/>
            <a:ext cx="11655567" cy="58169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II- REWRITE THE SENTENCES BEGINNING WITH THE WORDS GIVEN. </a:t>
            </a:r>
          </a:p>
          <a:p>
            <a:r>
              <a:rPr lang="en-GB" sz="12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2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will talk to the boss about the problem,” Anne said. (BAC 2020)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Anne promised……………………………………………………………….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"I will take that suggestion into consideration," Amine said. (BAC 2020)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Amine told me that he…………………………………...………….………..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“Where can I find a gas station?’’ The woman asked me. (BAC 2019)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woman wanted to know…………………………………..……..………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“Let’s take a selfie with our star!” (BAC 2019)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Fouad suggested…………………………………….……………..…………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“Don’t worry about the medical tests.” (BAC 2018)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nurse told the patient…………………………………….…….....…..…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“Can you send me the documents, please?” Rod asked. (BAC 2018)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 asked me………………………………………………….….…..…..…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“Can you show me how to use the interactive whiteboard, please?” (BAC 2017)     </a:t>
            </a:r>
          </a:p>
          <a:p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Pamela asked me </a:t>
            </a:r>
            <a:r>
              <a:rPr lang="en-GB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……………………………………………………...….…</a:t>
            </a:r>
            <a:endParaRPr lang="fr-FR" sz="2400" dirty="0">
              <a:solidFill>
                <a:srgbClr val="0003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82253" y="1405970"/>
            <a:ext cx="73893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talk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boss about the problem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4410" y="2138176"/>
            <a:ext cx="685399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suggestion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consideration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66409" y="2856628"/>
            <a:ext cx="597969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50696" y="3575080"/>
            <a:ext cx="873007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taking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selfie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took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selfie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4320" y="4318063"/>
            <a:ext cx="631178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to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worry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the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tests.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57926" y="5068599"/>
            <a:ext cx="768817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documents.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12857" y="5803093"/>
            <a:ext cx="831181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fr-FR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show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use the interactive </a:t>
            </a:r>
            <a:r>
              <a:rPr lang="fr-FR" sz="2400" dirty="0" err="1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whiteboard</a:t>
            </a:r>
            <a:r>
              <a:rPr lang="fr-FR" sz="2400" dirty="0">
                <a:solidFill>
                  <a:srgbClr val="0003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780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build="allAtOnce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858</Words>
  <Application>Microsoft Office PowerPoint</Application>
  <PresentationFormat>Widescreen</PresentationFormat>
  <Paragraphs>106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Grammar</vt:lpstr>
      <vt:lpstr>Grammar</vt:lpstr>
      <vt:lpstr>Grammar</vt:lpstr>
      <vt:lpstr>Grammar</vt:lpstr>
      <vt:lpstr>Grammar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</dc:title>
  <dc:creator>ELHANAFI.MOURAD</dc:creator>
  <cp:lastModifiedBy>ELHANAFI.MOURAD</cp:lastModifiedBy>
  <cp:revision>1</cp:revision>
  <dcterms:created xsi:type="dcterms:W3CDTF">2023-02-16T16:59:54Z</dcterms:created>
  <dcterms:modified xsi:type="dcterms:W3CDTF">2023-02-16T17:01:08Z</dcterms:modified>
</cp:coreProperties>
</file>